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7090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1046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9894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098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212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9320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6286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124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8964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3575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78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609D-EC7A-4DE3-BBA0-3F956B8E4482}" type="datetimeFigureOut">
              <a:rPr lang="en-CA" smtClean="0"/>
              <a:pPr/>
              <a:t>24/08/2014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A57B-EEAD-41DE-B1F3-289FA9FB571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7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539" y="243229"/>
            <a:ext cx="780031" cy="945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050" y="1459129"/>
            <a:ext cx="850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atin typeface="Lucida Calligraphy" panose="03010101010101010101" pitchFamily="66" charset="0"/>
              </a:rPr>
              <a:t>Certificate of Excellence</a:t>
            </a:r>
          </a:p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15951" y="2299063"/>
            <a:ext cx="725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This certificate is </a:t>
            </a:r>
            <a:r>
              <a:rPr lang="en-CA" dirty="0" smtClean="0"/>
              <a:t>to recognize </a:t>
            </a:r>
            <a:r>
              <a:rPr lang="en-CA" dirty="0" smtClean="0"/>
              <a:t>that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___________________________________________________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27050" y="3447507"/>
            <a:ext cx="760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h</a:t>
            </a:r>
            <a:r>
              <a:rPr lang="en-CA" dirty="0" smtClean="0"/>
              <a:t>as shown leadership, enthusiasm and dedication in helping to run the </a:t>
            </a:r>
            <a:br>
              <a:rPr lang="en-CA" dirty="0" smtClean="0"/>
            </a:br>
            <a:r>
              <a:rPr lang="en-CA" b="1" dirty="0" smtClean="0"/>
              <a:t>School Milk Program </a:t>
            </a:r>
            <a:r>
              <a:rPr lang="en-CA" dirty="0" smtClean="0"/>
              <a:t>at</a:t>
            </a:r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___________________________________________________</a:t>
            </a:r>
          </a:p>
          <a:p>
            <a:endParaRPr lang="en-CA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86597" y="5352310"/>
            <a:ext cx="369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__________________________</a:t>
            </a:r>
            <a:br>
              <a:rPr lang="en-CA" dirty="0" smtClean="0"/>
            </a:br>
            <a:r>
              <a:rPr lang="en-CA" sz="1400" dirty="0" smtClean="0"/>
              <a:t>Date of Issue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-504825" y="5349895"/>
            <a:ext cx="4746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_________________________</a:t>
            </a:r>
            <a:br>
              <a:rPr lang="en-CA" dirty="0" smtClean="0"/>
            </a:br>
            <a:r>
              <a:rPr lang="en-CA" sz="1400" dirty="0" smtClean="0"/>
              <a:t>Principal's Signature</a:t>
            </a:r>
          </a:p>
          <a:p>
            <a:endParaRPr lang="en-CA" dirty="0"/>
          </a:p>
        </p:txBody>
      </p:sp>
      <p:pic>
        <p:nvPicPr>
          <p:cNvPr id="13" name="Picture 2" descr="H:\School Milk Program\2014\2014 Planning\Creative proposal\Creatives\Milk carton and coin image\milk-and-coins4-4C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662" y="4866811"/>
            <a:ext cx="1839750" cy="1429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91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24</Words>
  <Application>Microsoft Office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Arseneau Léger, Michelle</dc:creator>
  <cp:lastModifiedBy>NRoy</cp:lastModifiedBy>
  <cp:revision>6</cp:revision>
  <dcterms:created xsi:type="dcterms:W3CDTF">2014-08-14T14:21:21Z</dcterms:created>
  <dcterms:modified xsi:type="dcterms:W3CDTF">2014-08-25T00:02:28Z</dcterms:modified>
</cp:coreProperties>
</file>